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604-CEC9-8F4F-B310-7C7959781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F67DB-5C97-2648-97CF-C00861FC6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8FFB5-0B7B-D24B-A3EC-A4FEABCB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8790-D493-C046-9E46-27DBF04C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70DF-28BD-B049-B588-CA077F9E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B16E-2600-3649-B3AA-F00B3B64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8D448-1A63-2B49-A565-7FC232797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EF7C1-F424-7544-8A95-CCAD2903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8F620-1632-B347-8AB2-E179DEB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0529-30E3-854C-8220-05C7713D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A61DE-8AAD-5740-A165-C884C4511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789FC-DB1F-7744-8AF6-245555AE7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FE85-65B8-454A-80B6-D9B07C12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244A-14C9-2C4E-AA5F-B5E88672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092F-10C2-894A-9021-D432B95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9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1981-0311-F74A-BB0F-06079A40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35633-0AD6-3E41-B763-F58AB0A7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730DB-AEEB-BC4A-B02B-033A64C7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45370-0D9B-1D41-B3EE-D9D97849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D0B5-BAE5-674F-8387-C91CFE4D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7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9ED6-6120-6847-AEF0-1F73F074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C6CA3-0ACF-6A40-B202-06B5716C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BD8A0-E73F-4A48-BC65-6D072661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EC6F-E461-B444-92BE-1D8F7011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7F5E7-C530-F14C-95D2-8763AB92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158B-7DCA-B541-B4EE-3764100A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746E2-01ED-8448-8CD0-7A789BC16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E9070-210B-F040-8A2E-24A538680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3A537-BD4B-3144-9AAC-42098678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D90EB-3B84-2945-A6E3-7C46F76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234C-DAB4-A146-9E57-DBAD58FD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8C8C-9C39-D641-8057-5ED9AF22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DAB0B-2AA5-DF4D-81B5-E2637274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C0ECA-B2E0-0C4B-9C6B-9FEE789BE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0BCEC-03CC-C745-B8A1-5A7B60B62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8BCAC-7DF9-874D-BDD3-BDEEADC43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32FAC-5EF2-A84F-B480-3FA008C3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66E9A-52F6-CD4B-8C6C-7C1AAEAA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B5914-166B-D64A-8E15-136F605D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3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5A7F-249A-EE4C-8532-2781E21A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E3F1B-6B42-074B-A8CF-6B052B6E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BB5A0-1081-9F42-B4DA-5A434AF1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5489A-7491-3046-9467-57E9F5D4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C1DA7-D35D-6849-B7B9-163CD43A6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14A78-824D-B145-B81E-AF84AA63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D56A-F637-4144-9C87-5E21237D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2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F806-D61B-EA44-A96C-2FFCC029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8132-16C2-E14C-ABD3-BBA72959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EAB2B-BABD-ED42-ADB0-B5E98E870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06EA6-71A0-924D-AECA-DCD24508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EDA62-B1F6-5248-93BE-CEA33E74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3209-E016-D14A-96DE-D3200E72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59BB-450E-054C-992F-FCEAF9BD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3AD9F-6F6A-7C49-94FD-1DA66CD59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BB187-DA7C-4247-AD0B-7DA8DA8F3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4A034-39B0-CA4B-9A44-C1ADF16A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7F23E-BD94-AB47-AA4B-BFAB308D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04BE9-926D-0D4D-A17D-A863908E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34071-D01A-6A48-9171-17DC3BBB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AE348-5F49-5A49-BF1B-EF7E4CDBA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DE62F-0AA5-BF4C-8019-501758C58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C43CD-C611-F744-A3EE-89BE763170E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B878-3519-294A-8A80-61FBCE39F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90B48-D629-3B40-9B06-8E531682F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1CF6-82F6-704F-B27B-8818839B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7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14BC7-2EB0-9D4F-A25C-4CB3716C1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FOREX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7AD8C-2AF4-3A45-B5ED-AECCE400A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Presented by:</a:t>
            </a:r>
          </a:p>
          <a:p>
            <a:r>
              <a:rPr lang="en-US" sz="2000">
                <a:solidFill>
                  <a:srgbClr val="080808"/>
                </a:solidFill>
              </a:rPr>
              <a:t>Francis Ocran, IV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6877CA2-9C47-7743-95DD-BC485793C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8" y="643467"/>
            <a:ext cx="102692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7C1DF7B-A053-1C40-86D5-95EF13B86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583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5D03D96-7A91-5749-9DE2-1A664849C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695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14E7A03-199F-044D-8E38-A282ECA29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98BDC9B-8521-4E4A-BC31-42CADD069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69" r="2445" b="-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8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1E38CCB-8F69-4343-830C-4143D129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0582181-DBC5-E548-9FB4-35A620969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62" r="1675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0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C66D-E6B6-5444-AF3D-6EF728A9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2C76-E3AE-1345-9BA4-A017D569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Consolidation = BAD</a:t>
            </a:r>
          </a:p>
          <a:p>
            <a:r>
              <a:rPr lang="en-US" dirty="0"/>
              <a:t>Solid Up/Down Trends = Fairly Accurate</a:t>
            </a:r>
          </a:p>
        </p:txBody>
      </p:sp>
    </p:spTree>
    <p:extLst>
      <p:ext uri="{BB962C8B-B14F-4D97-AF65-F5344CB8AC3E}">
        <p14:creationId xmlns:p14="http://schemas.microsoft.com/office/powerpoint/2010/main" val="3141801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2D6E5B-C215-5245-BAA3-59E0DF02D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79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6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2AA06B-8B3D-FC44-9E24-78B52F9FD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7"/>
            <a:ext cx="819274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4A7C96-9E71-4CE8-ADCD-504C0D52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3FF38-CC9A-9541-89AC-F0E3409F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968E3-4B01-9441-A802-A4EA47F64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15" y="2000249"/>
            <a:ext cx="8197410" cy="4128837"/>
          </a:xfrm>
        </p:spPr>
        <p:txBody>
          <a:bodyPr>
            <a:normAutofit/>
          </a:bodyPr>
          <a:lstStyle/>
          <a:p>
            <a:r>
              <a:rPr lang="en-US" sz="2000" dirty="0"/>
              <a:t>I joined a FOREX group and was promised education and profits.</a:t>
            </a:r>
          </a:p>
          <a:p>
            <a:pPr lvl="1"/>
            <a:r>
              <a:rPr lang="en-US" sz="2000" dirty="0"/>
              <a:t>I received neither and ultimately lost money trying following strategies.</a:t>
            </a:r>
          </a:p>
          <a:p>
            <a:r>
              <a:rPr lang="en-US" sz="2000" dirty="0"/>
              <a:t>I stopped paying for education and started learning myself.</a:t>
            </a:r>
          </a:p>
          <a:p>
            <a:pPr lvl="1"/>
            <a:r>
              <a:rPr lang="en-US" sz="2000" dirty="0"/>
              <a:t>I made profit but lost my money by not being consistent.</a:t>
            </a:r>
          </a:p>
          <a:p>
            <a:r>
              <a:rPr lang="en-US" sz="2000" dirty="0"/>
              <a:t>This project will be used to construct an algo for better trades.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8851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B47428-496A-064F-8F87-A6DA79367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9" y="643467"/>
            <a:ext cx="956406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37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0DA14-5C87-0D4D-8A7F-123A108F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6" y="643467"/>
            <a:ext cx="795866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pplication, table&#10;&#10;Description automatically generated">
            <a:extLst>
              <a:ext uri="{FF2B5EF4-FFF2-40B4-BE49-F238E27FC236}">
                <a16:creationId xmlns:a16="http://schemas.microsoft.com/office/drawing/2014/main" id="{BF6818DF-7676-1946-8FAD-73CEB47A6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8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024EE5-22F3-0B44-A336-D298F787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6" y="643467"/>
            <a:ext cx="795866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53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E795BECC-D3D0-8F44-8726-B981DCF44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4" y="643467"/>
            <a:ext cx="8637312" cy="5571065"/>
          </a:xfrm>
          <a:prstGeom prst="rect">
            <a:avLst/>
          </a:prstGeom>
          <a:ln>
            <a:noFill/>
          </a:ln>
        </p:spPr>
      </p:pic>
      <p:sp>
        <p:nvSpPr>
          <p:cNvPr id="47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9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3B70281-727F-A341-8B4C-EA148CAA2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6" r="1" b="14256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55CDEE82-8650-914F-AE5E-A18BD183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6" r="1" b="27845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33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7AAD9C0-9581-9A44-8AC3-58048BD7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89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665D23-FAFF-0A48-B763-83A30518B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30"/>
          <a:stretch/>
        </p:blipFill>
        <p:spPr>
          <a:xfrm>
            <a:off x="858196" y="643467"/>
            <a:ext cx="104756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91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240C3CE-AF0E-AC42-B3E1-EFEAD99D3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07" y="643466"/>
            <a:ext cx="7051985" cy="5571067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CAC9A1D-FCC0-9E42-94AC-71AF981FE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65977"/>
            <a:ext cx="10905066" cy="33260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06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4A7C96-9E71-4CE8-ADCD-504C0D52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2A5DA-5891-814A-94A9-3EBF8ED5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EUR/USD: Explanation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9317-8EB4-3444-A2C5-ABE32DBC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15" y="2000249"/>
            <a:ext cx="8197410" cy="4128837"/>
          </a:xfrm>
        </p:spPr>
        <p:txBody>
          <a:bodyPr>
            <a:normAutofit/>
          </a:bodyPr>
          <a:lstStyle/>
          <a:p>
            <a:r>
              <a:rPr lang="en-US" sz="2000" dirty="0"/>
              <a:t>The Euro to Dollar exchange rate (EUR/USD or €/$ for short) is the amount in U.S. dollars that equals 1 Euro. </a:t>
            </a:r>
          </a:p>
          <a:p>
            <a:r>
              <a:rPr lang="en-US" sz="2000" dirty="0"/>
              <a:t>If EUR/USD increasing, the euro is getting stronger, or the U.S. dollar is getting weaker.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806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D6EA99-7718-D341-9A60-B71E2CFB6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10" b="-2"/>
          <a:stretch/>
        </p:blipFill>
        <p:spPr>
          <a:xfrm>
            <a:off x="858246" y="643467"/>
            <a:ext cx="10475508" cy="5571065"/>
          </a:xfrm>
          <a:prstGeom prst="rect">
            <a:avLst/>
          </a:prstGeom>
          <a:ln>
            <a:noFill/>
          </a:ln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1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297395-88E8-594C-BA12-D2747E0B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148" b="-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8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97F9EA-33E7-504C-9D31-33B4ACB54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70669"/>
            <a:ext cx="10905066" cy="4116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090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137</Words>
  <Application>Microsoft Macintosh PowerPoint</Application>
  <PresentationFormat>Widescreen</PresentationFormat>
  <Paragraphs>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FOREX Prediction</vt:lpstr>
      <vt:lpstr>Motivation</vt:lpstr>
      <vt:lpstr>PowerPoint Presentation</vt:lpstr>
      <vt:lpstr>PowerPoint Presentation</vt:lpstr>
      <vt:lpstr>PowerPoint Presentation</vt:lpstr>
      <vt:lpstr>EUR/USD: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FOREX Prediction</dc:title>
  <dc:creator>Francis Ocran</dc:creator>
  <cp:lastModifiedBy>Francis Ocran</cp:lastModifiedBy>
  <cp:revision>2</cp:revision>
  <dcterms:created xsi:type="dcterms:W3CDTF">2022-04-09T01:08:38Z</dcterms:created>
  <dcterms:modified xsi:type="dcterms:W3CDTF">2022-04-10T23:43:11Z</dcterms:modified>
</cp:coreProperties>
</file>